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0" r:id="rId6"/>
    <p:sldId id="267" r:id="rId7"/>
    <p:sldId id="259" r:id="rId8"/>
    <p:sldId id="263" r:id="rId9"/>
    <p:sldId id="265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8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1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9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7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8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5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5E769-41E2-45A0-B6B9-7A8FC0FE03A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84DA5-095B-4350-A91E-6704B265F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3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plasma+membrane&amp;source=images&amp;cd=&amp;cad=rja&amp;docid=BkZwbC2eW_IBRM&amp;tbnid=lC04-s8MVis08M:&amp;ved=0CAUQjRw&amp;url=http%3A%2F%2Fmturin.wordpress.com%2F2011%2F12%2F13%2Fstructure-of-a-plasma-membrane%2F&amp;ei=ordBUsaABIfArQGBoIC4CQ&amp;bvm=bv.52434380,d.aWM&amp;psig=AFQjCNExF12HlNYaM1_uFxA-RxTfNPk8xA&amp;ust=138012492589816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plasma+membrane&amp;source=images&amp;cd=&amp;cad=rja&amp;docid=BkZwbC2eW_IBRM&amp;tbnid=lC04-s8MVis08M:&amp;ved=0CAUQjRw&amp;url=http%3A%2F%2Fmturin.wordpress.com%2F2011%2F12%2F13%2Fstructure-of-a-plasma-membrane%2F&amp;ei=ordBUsaABIfArQGBoIC4CQ&amp;bvm=bv.52434380,d.aWM&amp;psig=AFQjCNExF12HlNYaM1_uFxA-RxTfNPk8xA&amp;ust=138012492589816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amino+acids&amp;source=images&amp;cd=&amp;cad=rja&amp;docid=dRf1pYZ_RlNBnM&amp;tbnid=aZpQLXvaoArjZM:&amp;ved=0CAUQjRw&amp;url=https://www.mun.ca/biology/scarr/iGen3_06-02.html&amp;ei=crZBUo8myeWtAbjRgeAJ&amp;bvm=bv.52434380,d.aWM&amp;psig=AFQjCNFL3RAfShidrYNSIKyISZfxziT4iA&amp;ust=138012461421511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6855" y="0"/>
            <a:ext cx="529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CARBOHYDRATES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C, H, O  in 1:2:1 ratio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Monomer – monosaccharide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Simple carbs </a:t>
            </a:r>
            <a:r>
              <a:rPr lang="en-US" sz="4800" b="1" dirty="0" smtClean="0">
                <a:sym typeface="Wingdings" panose="05000000000000000000" pitchFamily="2" charset="2"/>
              </a:rPr>
              <a:t> sugars (mono &amp; disaccharides)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ym typeface="Wingdings" panose="05000000000000000000" pitchFamily="2" charset="2"/>
              </a:rPr>
              <a:t>Complex carbs  polysaccharides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048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Enzymes (speed up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rxns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Structural (collagen, keratin)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Messengers (insulin)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Transportation (hemoglobin)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 (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caesin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Defense (anti-bodies)</a:t>
            </a:r>
          </a:p>
        </p:txBody>
      </p:sp>
    </p:spTree>
    <p:extLst>
      <p:ext uri="{BB962C8B-B14F-4D97-AF65-F5344CB8AC3E}">
        <p14:creationId xmlns:p14="http://schemas.microsoft.com/office/powerpoint/2010/main" val="42391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:Glucose_wpm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86" y="304800"/>
            <a:ext cx="5433934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63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58043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between C-H bonds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Cell fuel – sugars (glucose)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Stored E – starch, glycogen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Structural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Cellulose (plant cell walls)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Chitin (exoskeletons)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Cell Identification 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blood types (glycoproteins)</a:t>
            </a: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37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turin.files.wordpress.com/2011/12/plasma_membran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292228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2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3550" y="0"/>
            <a:ext cx="2016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LIPIDS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C, H, O - many more C &amp; H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Monomer – fatty acid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Fatty acids connect to other molecules (like glycerol) to form triglyceride (just 1 example)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652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Storage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C-H bonds than carbs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Membranes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“skin” of EVERY CELL!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Steroids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messengers (testosterone, estrogen)</a:t>
            </a:r>
          </a:p>
        </p:txBody>
      </p:sp>
    </p:spTree>
    <p:extLst>
      <p:ext uri="{BB962C8B-B14F-4D97-AF65-F5344CB8AC3E}">
        <p14:creationId xmlns:p14="http://schemas.microsoft.com/office/powerpoint/2010/main" val="37983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turin.files.wordpress.com/2011/12/plasma_membran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292228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8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3802" y="0"/>
            <a:ext cx="2756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PROTEIN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C, H, O, N (sometimes </a:t>
            </a:r>
            <a:r>
              <a:rPr lang="en-US" sz="4800" b="1" dirty="0" err="1" smtClean="0"/>
              <a:t>Sulfer</a:t>
            </a:r>
            <a:r>
              <a:rPr lang="en-US" sz="4800" b="1" dirty="0" smtClean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Monomer – amino acid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Amino acids link together via PEPTIDE bonds to form a polypeptide chain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This chain folds up to form a functional protein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744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(cont.):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A.A. has different properties (polarity, charge,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properties cause them to fold is specific ways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3-D shape is ESSENTIAL to proper protein function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 shape and protein won’t function</a:t>
            </a:r>
          </a:p>
        </p:txBody>
      </p:sp>
    </p:spTree>
    <p:extLst>
      <p:ext uri="{BB962C8B-B14F-4D97-AF65-F5344CB8AC3E}">
        <p14:creationId xmlns:p14="http://schemas.microsoft.com/office/powerpoint/2010/main" val="8641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www.mun.ca/biology/scarr/iGen3_06-02_Figure-Lsmc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21770"/>
            <a:ext cx="9200620" cy="683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18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238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IPSD #204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 Services</dc:creator>
  <cp:lastModifiedBy>Tech Services</cp:lastModifiedBy>
  <cp:revision>5</cp:revision>
  <dcterms:created xsi:type="dcterms:W3CDTF">2013-09-24T15:38:31Z</dcterms:created>
  <dcterms:modified xsi:type="dcterms:W3CDTF">2013-09-24T16:03:38Z</dcterms:modified>
</cp:coreProperties>
</file>